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71" r:id="rId2"/>
    <p:sldMasterId id="2147483783" r:id="rId3"/>
  </p:sldMasterIdLst>
  <p:notesMasterIdLst>
    <p:notesMasterId r:id="rId20"/>
  </p:notesMasterIdLst>
  <p:sldIdLst>
    <p:sldId id="284" r:id="rId4"/>
    <p:sldId id="267" r:id="rId5"/>
    <p:sldId id="273" r:id="rId6"/>
    <p:sldId id="272" r:id="rId7"/>
    <p:sldId id="283" r:id="rId8"/>
    <p:sldId id="278" r:id="rId9"/>
    <p:sldId id="277" r:id="rId10"/>
    <p:sldId id="260" r:id="rId11"/>
    <p:sldId id="274" r:id="rId12"/>
    <p:sldId id="285" r:id="rId13"/>
    <p:sldId id="276" r:id="rId14"/>
    <p:sldId id="262" r:id="rId15"/>
    <p:sldId id="269" r:id="rId16"/>
    <p:sldId id="263" r:id="rId17"/>
    <p:sldId id="270" r:id="rId18"/>
    <p:sldId id="265" r:id="rId19"/>
  </p:sldIdLst>
  <p:sldSz cx="12344400" cy="69500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1pPr>
    <a:lvl2pPr marL="551246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2pPr>
    <a:lvl3pPr marL="1102492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3pPr>
    <a:lvl4pPr marL="1653738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4pPr>
    <a:lvl5pPr marL="2204984" algn="l" rtl="0" fontAlgn="base">
      <a:spcBef>
        <a:spcPct val="0"/>
      </a:spcBef>
      <a:spcAft>
        <a:spcPct val="0"/>
      </a:spcAft>
      <a:defRPr kern="1200">
        <a:solidFill>
          <a:schemeClr val="accent2"/>
        </a:solidFill>
        <a:latin typeface="Arial" charset="0"/>
        <a:ea typeface="+mn-ea"/>
        <a:cs typeface="Arial" charset="0"/>
      </a:defRPr>
    </a:lvl5pPr>
    <a:lvl6pPr marL="2756230" algn="l" defTabSz="1102492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6pPr>
    <a:lvl7pPr marL="3307476" algn="l" defTabSz="1102492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7pPr>
    <a:lvl8pPr marL="3858722" algn="l" defTabSz="1102492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8pPr>
    <a:lvl9pPr marL="4409968" algn="l" defTabSz="1102492" rtl="0" eaLnBrk="1" latinLnBrk="0" hangingPunct="1">
      <a:defRPr kern="1200">
        <a:solidFill>
          <a:schemeClr val="accent2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9">
          <p15:clr>
            <a:srgbClr val="A4A3A4"/>
          </p15:clr>
        </p15:guide>
        <p15:guide id="2" pos="3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00"/>
    <a:srgbClr val="0066FF"/>
    <a:srgbClr val="0000CC"/>
    <a:srgbClr val="663300"/>
    <a:srgbClr val="33CC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08" y="96"/>
      </p:cViewPr>
      <p:guideLst>
        <p:guide orient="horz" pos="2189"/>
        <p:guide pos="3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D1FD7F-1ECA-43DD-91E7-13FA277A00C9}" type="datetimeFigureOut">
              <a:rPr lang="en-US"/>
              <a:pPr>
                <a:defRPr/>
              </a:pPr>
              <a:t>9/21/2021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C9B0163-9600-4F8A-96A1-22629DE1C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591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51246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10249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53738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20498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56230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307476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58722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409968" algn="l" defTabSz="110249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C31FE-448D-4EC3-9214-9AD677BB363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5050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BC31FE-448D-4EC3-9214-9AD677BB363A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564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A90AC8-F19A-4A9E-B5DA-B892B01EC80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38877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631530-CEB7-4B5B-A42D-CAC38C5494A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18717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A10125-49C1-42E5-AFB9-B1ACEA957D2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8965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061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59029"/>
            <a:ext cx="10492740" cy="14897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938376"/>
            <a:ext cx="8641080" cy="17761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CCD98-50DC-44F4-835B-B39C68BF7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A2F6-51E3-40E1-9E5D-F35527915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8326"/>
            <a:ext cx="2777490" cy="5930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8326"/>
            <a:ext cx="8126730" cy="5930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D8DC-48C6-49DB-922C-997F8A773E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7220" y="296022"/>
            <a:ext cx="11109960" cy="580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17220" y="6329073"/>
            <a:ext cx="2880360" cy="4826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17670" y="6329073"/>
            <a:ext cx="3909060" cy="4826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46820" y="6329073"/>
            <a:ext cx="2880360" cy="482644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136D4-D6AC-42FC-A815-AA4B0BF50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344400" cy="69500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8173" y="70692"/>
            <a:ext cx="12168052" cy="67820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48790" y="3243368"/>
            <a:ext cx="8641080" cy="1621684"/>
          </a:xfrm>
        </p:spPr>
        <p:txBody>
          <a:bodyPr/>
          <a:lstStyle>
            <a:lvl1pPr marL="0" indent="0" algn="ctr">
              <a:buNone/>
              <a:defRPr sz="3100">
                <a:solidFill>
                  <a:schemeClr val="tx2"/>
                </a:solidFill>
              </a:defRPr>
            </a:lvl1pPr>
            <a:lvl2pPr marL="551246" indent="0" algn="ctr">
              <a:buNone/>
            </a:lvl2pPr>
            <a:lvl3pPr marL="1102492" indent="0" algn="ctr">
              <a:buNone/>
            </a:lvl3pPr>
            <a:lvl4pPr marL="1653738" indent="0" algn="ctr">
              <a:buNone/>
            </a:lvl4pPr>
            <a:lvl5pPr marL="2204984" indent="0" algn="ctr">
              <a:buNone/>
            </a:lvl5pPr>
            <a:lvl6pPr marL="2756230" indent="0" algn="ctr">
              <a:buNone/>
            </a:lvl6pPr>
            <a:lvl7pPr marL="3307476" indent="0" algn="ctr">
              <a:buNone/>
            </a:lvl7pPr>
            <a:lvl8pPr marL="3858722" indent="0" algn="ctr">
              <a:buNone/>
            </a:lvl8pPr>
            <a:lvl9pPr marL="440996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700">
                <a:solidFill>
                  <a:srgbClr val="FFFFFF"/>
                </a:solidFill>
              </a:defRPr>
            </a:lvl1pPr>
          </a:lstStyle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4958" y="1468762"/>
            <a:ext cx="12179075" cy="154785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958" y="1415472"/>
            <a:ext cx="12179075" cy="12219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958" y="3016613"/>
            <a:ext cx="12179075" cy="112016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17220" y="1526149"/>
            <a:ext cx="11109960" cy="148976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185670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34440" y="1467238"/>
            <a:ext cx="10492740" cy="4633383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11489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344400" cy="69500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8173" y="70692"/>
            <a:ext cx="12168052" cy="67820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965289"/>
            <a:ext cx="10492740" cy="1380362"/>
          </a:xfrm>
        </p:spPr>
        <p:txBody>
          <a:bodyPr anchor="b" anchorCtr="0"/>
          <a:lstStyle>
            <a:lvl1pPr algn="l">
              <a:buNone/>
              <a:defRPr sz="48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582147"/>
            <a:ext cx="10492740" cy="1356229"/>
          </a:xfrm>
        </p:spPr>
        <p:txBody>
          <a:bodyPr anchor="t" anchorCtr="0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135" y="6255068"/>
            <a:ext cx="5400675" cy="463338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3707" y="2408741"/>
            <a:ext cx="12168245" cy="926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348" y="2372912"/>
            <a:ext cx="12168604" cy="4633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2214" y="2502027"/>
            <a:ext cx="12169738" cy="4633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7510" y="6292135"/>
            <a:ext cx="617220" cy="463338"/>
          </a:xfrm>
        </p:spPr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08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34440" y="1467238"/>
            <a:ext cx="5061204" cy="4633383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660833" y="1467238"/>
            <a:ext cx="5061204" cy="4633383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9217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276716"/>
            <a:ext cx="10492740" cy="1158346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4440" y="1467238"/>
            <a:ext cx="5040630" cy="772231"/>
          </a:xfrm>
          <a:noFill/>
          <a:ln w="12700" cap="sq" cmpd="sng" algn="ctr">
            <a:noFill/>
            <a:prstDash val="solid"/>
          </a:ln>
        </p:spPr>
        <p:txBody>
          <a:bodyPr lIns="110249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86550" y="1467238"/>
            <a:ext cx="5040630" cy="772231"/>
          </a:xfrm>
          <a:noFill/>
          <a:ln w="12700" cap="sq" cmpd="sng" algn="ctr">
            <a:noFill/>
            <a:prstDash val="solid"/>
          </a:ln>
        </p:spPr>
        <p:txBody>
          <a:bodyPr lIns="110249" anchor="b" anchorCtr="0">
            <a:noAutofit/>
          </a:bodyPr>
          <a:lstStyle>
            <a:lvl1pPr marL="0" indent="0">
              <a:buNone/>
              <a:defRPr sz="29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400" b="1"/>
            </a:lvl2pPr>
            <a:lvl3pPr>
              <a:buNone/>
              <a:defRPr sz="22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34440" y="2278080"/>
            <a:ext cx="5040630" cy="3938376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86550" y="2278080"/>
            <a:ext cx="5040630" cy="3938376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95849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7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5AF7-3335-47F2-8A1E-880252D9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344400" cy="6950075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6411" y="70692"/>
            <a:ext cx="12168052" cy="678327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276716"/>
            <a:ext cx="10492740" cy="1158346"/>
          </a:xfrm>
        </p:spPr>
        <p:txBody>
          <a:bodyPr anchor="b" anchorCtr="0"/>
          <a:lstStyle>
            <a:lvl1pPr algn="l">
              <a:buNone/>
              <a:defRPr sz="4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34440" y="1621684"/>
            <a:ext cx="2571750" cy="4556160"/>
          </a:xfrm>
        </p:spPr>
        <p:txBody>
          <a:bodyPr/>
          <a:lstStyle>
            <a:lvl1pPr marL="0" indent="0">
              <a:buNone/>
              <a:defRPr sz="2200"/>
            </a:lvl1pPr>
            <a:lvl2pPr>
              <a:buNone/>
              <a:defRPr sz="1400"/>
            </a:lvl2pPr>
            <a:lvl3pPr>
              <a:buNone/>
              <a:defRPr sz="1200"/>
            </a:lvl3pPr>
            <a:lvl4pPr>
              <a:buNone/>
              <a:defRPr sz="1100"/>
            </a:lvl4pPr>
            <a:lvl5pPr>
              <a:buNone/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011930" y="1621684"/>
            <a:ext cx="7715250" cy="45561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46414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4966345"/>
            <a:ext cx="9875520" cy="529300"/>
          </a:xfrm>
        </p:spPr>
        <p:txBody>
          <a:bodyPr anchor="ctr">
            <a:noAutofit/>
          </a:bodyPr>
          <a:lstStyle>
            <a:lvl1pPr algn="l">
              <a:buNone/>
              <a:defRPr sz="3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4440" y="5518940"/>
            <a:ext cx="9875520" cy="695008"/>
          </a:xfrm>
        </p:spPr>
        <p:txBody>
          <a:bodyPr/>
          <a:lstStyle>
            <a:lvl1pPr marL="0" indent="0">
              <a:buFontTx/>
              <a:buNone/>
              <a:defRPr sz="19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34440" y="6255068"/>
            <a:ext cx="5246370" cy="463338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7510" y="6292135"/>
            <a:ext cx="617220" cy="463338"/>
          </a:xfrm>
        </p:spPr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2214" y="4746436"/>
            <a:ext cx="12159234" cy="9266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486" y="4712911"/>
            <a:ext cx="12158963" cy="4633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489" y="4837310"/>
            <a:ext cx="12158960" cy="4946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2216" y="67571"/>
            <a:ext cx="12152529" cy="4643036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9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41938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23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8329"/>
            <a:ext cx="2715768" cy="5930087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4440" y="278328"/>
            <a:ext cx="7509510" cy="5930087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B5746-B911-48E2-BD41-E68AB10BBD6E}" type="datetimeFigureOut">
              <a:rPr lang="en-US" smtClean="0">
                <a:solidFill>
                  <a:srgbClr val="696464"/>
                </a:solidFill>
              </a:rPr>
              <a:pPr/>
              <a:t>9/21/2021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19B2-8FD2-4AE9-8095-8ACA35DA5E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053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344400" cy="69500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1CCD98-50DC-44F4-835B-B39C68BF70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612036" y="2926297"/>
            <a:ext cx="9151799" cy="1092607"/>
            <a:chOff x="1172584" y="1381459"/>
            <a:chExt cx="6779110" cy="1078132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65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511" y="1406369"/>
            <a:ext cx="9149379" cy="1755235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18449"/>
            <a:ext cx="8641080" cy="17761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551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02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5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04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56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07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5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09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85AF7-3335-47F2-8A1E-880252D981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582988" y="1410908"/>
            <a:ext cx="9151799" cy="1092607"/>
            <a:chOff x="1172584" y="1381459"/>
            <a:chExt cx="6779110" cy="1078132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12344400" cy="695007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582988" y="2926346"/>
            <a:ext cx="9151799" cy="1092607"/>
            <a:chOff x="1172584" y="1381459"/>
            <a:chExt cx="6779110" cy="1078132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54" y="1221033"/>
            <a:ext cx="10468863" cy="1936369"/>
          </a:xfrm>
        </p:spPr>
        <p:txBody>
          <a:bodyPr anchor="b"/>
          <a:lstStyle>
            <a:lvl1pPr algn="ctr">
              <a:defRPr sz="65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6" y="3817896"/>
            <a:ext cx="10441908" cy="1520328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5512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7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9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2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7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9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9B095-97BB-4069-B6E2-95F1CF4BB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0ED13-A40A-45EE-9605-87D4338719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582988" y="1410908"/>
            <a:ext cx="9151799" cy="1092607"/>
            <a:chOff x="1172584" y="1381459"/>
            <a:chExt cx="6779110" cy="1078132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25830" y="2270358"/>
            <a:ext cx="5135270" cy="39291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6270954" y="2270358"/>
            <a:ext cx="5135270" cy="392910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9606" y="2270358"/>
            <a:ext cx="4647302" cy="667207"/>
          </a:xfrm>
        </p:spPr>
        <p:txBody>
          <a:bodyPr anchor="b"/>
          <a:lstStyle>
            <a:lvl1pPr marL="0" indent="0" algn="ctr">
              <a:buNone/>
              <a:defRPr sz="2900" b="0">
                <a:solidFill>
                  <a:schemeClr val="tx2"/>
                </a:solidFill>
              </a:defRPr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459" y="2987169"/>
            <a:ext cx="5135270" cy="321556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53113" y="2270358"/>
            <a:ext cx="4653839" cy="667207"/>
          </a:xfrm>
        </p:spPr>
        <p:txBody>
          <a:bodyPr anchor="b"/>
          <a:lstStyle>
            <a:lvl1pPr marL="0" indent="0" algn="ctr">
              <a:buNone/>
              <a:defRPr sz="2900" b="0">
                <a:solidFill>
                  <a:schemeClr val="tx2"/>
                </a:solidFill>
              </a:defRPr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983899"/>
            <a:ext cx="5129633" cy="321556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49787E-BF40-4C54-B7EE-ABF5E6F732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582988" y="1410908"/>
            <a:ext cx="9151799" cy="1092607"/>
            <a:chOff x="1172584" y="1381459"/>
            <a:chExt cx="6779110" cy="1078132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11D1D-2858-420A-B0A8-780785DC22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582988" y="1410908"/>
            <a:ext cx="9151799" cy="1092607"/>
            <a:chOff x="1172584" y="1381459"/>
            <a:chExt cx="6779110" cy="1078132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66067"/>
            <a:ext cx="10492740" cy="1380362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45739"/>
            <a:ext cx="10492740" cy="1520328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124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02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537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0498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5623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07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587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0996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9B095-97BB-4069-B6E2-95F1CF4BB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D5FE62-A02D-4B56-99A5-CB73FBFFD9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6682" y="1700727"/>
            <a:ext cx="4620352" cy="1912255"/>
          </a:xfrm>
        </p:spPr>
        <p:txBody>
          <a:bodyPr anchor="b"/>
          <a:lstStyle>
            <a:lvl1pPr algn="l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4202" y="566909"/>
            <a:ext cx="5557500" cy="5641504"/>
          </a:xfrm>
        </p:spPr>
        <p:txBody>
          <a:bodyPr anchor="ctr"/>
          <a:lstStyle>
            <a:lvl1pPr>
              <a:defRPr sz="29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96682" y="3652197"/>
            <a:ext cx="4605829" cy="2551086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B8291-6B09-412A-833C-EBEC247DE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938" y="4731502"/>
            <a:ext cx="10485478" cy="653385"/>
          </a:xfrm>
        </p:spPr>
        <p:txBody>
          <a:bodyPr anchor="b"/>
          <a:lstStyle>
            <a:lvl1pPr algn="ctr">
              <a:defRPr sz="3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948119" y="675919"/>
            <a:ext cx="6442411" cy="364632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900"/>
            </a:lvl1pPr>
            <a:lvl2pPr marL="551246" indent="0">
              <a:buNone/>
              <a:defRPr sz="3400"/>
            </a:lvl2pPr>
            <a:lvl3pPr marL="1102492" indent="0">
              <a:buNone/>
              <a:defRPr sz="2900"/>
            </a:lvl3pPr>
            <a:lvl4pPr marL="1653738" indent="0">
              <a:buNone/>
              <a:defRPr sz="2400"/>
            </a:lvl4pPr>
            <a:lvl5pPr marL="2204984" indent="0">
              <a:buNone/>
              <a:defRPr sz="2400"/>
            </a:lvl5pPr>
            <a:lvl6pPr marL="2756230" indent="0">
              <a:buNone/>
              <a:defRPr sz="2400"/>
            </a:lvl6pPr>
            <a:lvl7pPr marL="3307476" indent="0">
              <a:buNone/>
              <a:defRPr sz="2400"/>
            </a:lvl7pPr>
            <a:lvl8pPr marL="3858722" indent="0">
              <a:buNone/>
              <a:defRPr sz="2400"/>
            </a:lvl8pPr>
            <a:lvl9pPr marL="4409968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460" y="5395790"/>
            <a:ext cx="10470956" cy="815668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D4594-7AD8-453B-8CE1-3A6898B3E8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B0A2F6-51E3-40E1-9E5D-F355279157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82988" y="1410908"/>
            <a:ext cx="9151799" cy="1092607"/>
            <a:chOff x="1172584" y="1381459"/>
            <a:chExt cx="6779110" cy="1078132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754242" cy="1078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34856" y="566909"/>
            <a:ext cx="2265561" cy="56415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9459" y="861265"/>
            <a:ext cx="7435688" cy="50912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ED8DC-48C6-49DB-922C-997F8A773E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199455" y="2841061"/>
            <a:ext cx="5553730" cy="1092607"/>
            <a:chOff x="1815339" y="1438455"/>
            <a:chExt cx="5480154" cy="809338"/>
          </a:xfrm>
        </p:grpSpPr>
        <p:sp>
          <p:nvSpPr>
            <p:cNvPr id="12" name="TextBox 11"/>
            <p:cNvSpPr txBox="1"/>
            <p:nvPr/>
          </p:nvSpPr>
          <p:spPr>
            <a:xfrm>
              <a:off x="4083285" y="1438455"/>
              <a:ext cx="1004737" cy="809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6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21685"/>
            <a:ext cx="5452110" cy="4586728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ED13-A40A-45EE-9605-87D433871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55724"/>
            <a:ext cx="5454254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204075"/>
            <a:ext cx="5454254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55724"/>
            <a:ext cx="5456396" cy="648351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1246" indent="0">
              <a:buNone/>
              <a:defRPr sz="2400" b="1"/>
            </a:lvl2pPr>
            <a:lvl3pPr marL="1102492" indent="0">
              <a:buNone/>
              <a:defRPr sz="2200" b="1"/>
            </a:lvl3pPr>
            <a:lvl4pPr marL="1653738" indent="0">
              <a:buNone/>
              <a:defRPr sz="1900" b="1"/>
            </a:lvl4pPr>
            <a:lvl5pPr marL="2204984" indent="0">
              <a:buNone/>
              <a:defRPr sz="1900" b="1"/>
            </a:lvl5pPr>
            <a:lvl6pPr marL="2756230" indent="0">
              <a:buNone/>
              <a:defRPr sz="1900" b="1"/>
            </a:lvl6pPr>
            <a:lvl7pPr marL="3307476" indent="0">
              <a:buNone/>
              <a:defRPr sz="1900" b="1"/>
            </a:lvl7pPr>
            <a:lvl8pPr marL="3858722" indent="0">
              <a:buNone/>
              <a:defRPr sz="1900" b="1"/>
            </a:lvl8pPr>
            <a:lvl9pPr marL="4409968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204075"/>
            <a:ext cx="5456396" cy="400433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9787E-BF40-4C54-B7EE-ABF5E6F7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11D1D-2858-420A-B0A8-780785DC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5FE62-A02D-4B56-99A5-CB73FBFFD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6716"/>
            <a:ext cx="4061223" cy="1177652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6717"/>
            <a:ext cx="6900863" cy="5931696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54368"/>
            <a:ext cx="4061223" cy="4754045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B8291-6B09-412A-833C-EBEC247DE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65052"/>
            <a:ext cx="7406640" cy="574347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21002"/>
            <a:ext cx="7406640" cy="4170045"/>
          </a:xfrm>
        </p:spPr>
        <p:txBody>
          <a:bodyPr rtlCol="0">
            <a:normAutofit/>
          </a:bodyPr>
          <a:lstStyle>
            <a:lvl1pPr marL="0" indent="0">
              <a:buNone/>
              <a:defRPr sz="3900"/>
            </a:lvl1pPr>
            <a:lvl2pPr marL="551246" indent="0">
              <a:buNone/>
              <a:defRPr sz="3400"/>
            </a:lvl2pPr>
            <a:lvl3pPr marL="1102492" indent="0">
              <a:buNone/>
              <a:defRPr sz="2900"/>
            </a:lvl3pPr>
            <a:lvl4pPr marL="1653738" indent="0">
              <a:buNone/>
              <a:defRPr sz="2400"/>
            </a:lvl4pPr>
            <a:lvl5pPr marL="2204984" indent="0">
              <a:buNone/>
              <a:defRPr sz="2400"/>
            </a:lvl5pPr>
            <a:lvl6pPr marL="2756230" indent="0">
              <a:buNone/>
              <a:defRPr sz="2400"/>
            </a:lvl6pPr>
            <a:lvl7pPr marL="3307476" indent="0">
              <a:buNone/>
              <a:defRPr sz="2400"/>
            </a:lvl7pPr>
            <a:lvl8pPr marL="3858722" indent="0">
              <a:buNone/>
              <a:defRPr sz="2400"/>
            </a:lvl8pPr>
            <a:lvl9pPr marL="4409968" indent="0">
              <a:buNone/>
              <a:defRPr sz="24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439399"/>
            <a:ext cx="7406640" cy="815668"/>
          </a:xfrm>
        </p:spPr>
        <p:txBody>
          <a:bodyPr/>
          <a:lstStyle>
            <a:lvl1pPr marL="0" indent="0">
              <a:buNone/>
              <a:defRPr sz="1700"/>
            </a:lvl1pPr>
            <a:lvl2pPr marL="551246" indent="0">
              <a:buNone/>
              <a:defRPr sz="1400"/>
            </a:lvl2pPr>
            <a:lvl3pPr marL="1102492" indent="0">
              <a:buNone/>
              <a:defRPr sz="1200"/>
            </a:lvl3pPr>
            <a:lvl4pPr marL="1653738" indent="0">
              <a:buNone/>
              <a:defRPr sz="1100"/>
            </a:lvl4pPr>
            <a:lvl5pPr marL="2204984" indent="0">
              <a:buNone/>
              <a:defRPr sz="1100"/>
            </a:lvl5pPr>
            <a:lvl6pPr marL="2756230" indent="0">
              <a:buNone/>
              <a:defRPr sz="1100"/>
            </a:lvl6pPr>
            <a:lvl7pPr marL="3307476" indent="0">
              <a:buNone/>
              <a:defRPr sz="1100"/>
            </a:lvl7pPr>
            <a:lvl8pPr marL="3858722" indent="0">
              <a:buNone/>
              <a:defRPr sz="1100"/>
            </a:lvl8pPr>
            <a:lvl9pPr marL="4409968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D4594-7AD8-453B-8CE1-3A6898B3E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7220" y="278325"/>
            <a:ext cx="11109960" cy="115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7220" y="1621685"/>
            <a:ext cx="11109960" cy="458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0249" tIns="55125" rIns="110249" bIns="551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441690"/>
            <a:ext cx="28803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441690"/>
            <a:ext cx="39090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441690"/>
            <a:ext cx="28803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BEE8DF8-FA52-4431-9922-19ED72AD7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5pPr>
      <a:lvl6pPr marL="551246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6pPr>
      <a:lvl7pPr marL="1102492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7pPr>
      <a:lvl8pPr marL="1653738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8pPr>
      <a:lvl9pPr marL="2204984" algn="ctr" rtl="0" fontAlgn="base">
        <a:spcBef>
          <a:spcPct val="0"/>
        </a:spcBef>
        <a:spcAft>
          <a:spcPct val="0"/>
        </a:spcAft>
        <a:defRPr sz="5300">
          <a:solidFill>
            <a:schemeClr val="tx1"/>
          </a:solidFill>
          <a:latin typeface="Calibri" pitchFamily="34" charset="0"/>
        </a:defRPr>
      </a:lvl9pPr>
    </p:titleStyle>
    <p:bodyStyle>
      <a:lvl1pPr marL="413435" indent="-41343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895775" indent="-34452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8115" indent="-27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29361" indent="-27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07" indent="-27562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1853" indent="-275623" algn="l" defTabSz="1102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83099" indent="-275623" algn="l" defTabSz="1102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34345" indent="-275623" algn="l" defTabSz="1102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85591" indent="-275623" algn="l" defTabSz="11024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344400" cy="695007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6411" y="70692"/>
            <a:ext cx="12168052" cy="678327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10249" tIns="55125" rIns="110249" bIns="55125" anchor="ctr"/>
          <a:lstStyle/>
          <a:p>
            <a:pPr algn="ctr" defTabSz="1102492" fontAlgn="auto">
              <a:spcBef>
                <a:spcPts val="0"/>
              </a:spcBef>
              <a:spcAft>
                <a:spcPts val="0"/>
              </a:spcAft>
            </a:pPr>
            <a:endParaRPr lang="en-US" sz="220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34440" y="278325"/>
            <a:ext cx="10492740" cy="1158346"/>
          </a:xfrm>
          <a:prstGeom prst="rect">
            <a:avLst/>
          </a:prstGeom>
        </p:spPr>
        <p:txBody>
          <a:bodyPr lIns="110249" tIns="55125" rIns="110249" bIns="110249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34440" y="1467238"/>
            <a:ext cx="10492740" cy="4633383"/>
          </a:xfrm>
          <a:prstGeom prst="rect">
            <a:avLst/>
          </a:prstGeom>
        </p:spPr>
        <p:txBody>
          <a:bodyPr lIns="110249" tIns="55125" rIns="110249" bIns="5512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332470" y="6274373"/>
            <a:ext cx="3343275" cy="482644"/>
          </a:xfrm>
          <a:prstGeom prst="rect">
            <a:avLst/>
          </a:prstGeom>
        </p:spPr>
        <p:txBody>
          <a:bodyPr lIns="110249" tIns="55125" rIns="110249" bIns="55125" anchor="ctr" anchorCtr="0"/>
          <a:lstStyle>
            <a:lvl1pPr algn="r"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1102492" fontAlgn="auto">
              <a:spcBef>
                <a:spcPts val="0"/>
              </a:spcBef>
              <a:spcAft>
                <a:spcPts val="0"/>
              </a:spcAft>
            </a:pPr>
            <a:fld id="{B0CB5746-B911-48E2-BD41-E68AB10BBD6E}" type="datetimeFigureOut">
              <a:rPr lang="en-US" smtClean="0">
                <a:solidFill>
                  <a:srgbClr val="696464"/>
                </a:solidFill>
                <a:latin typeface="Perpetua"/>
                <a:cs typeface="+mn-cs"/>
              </a:rPr>
              <a:pPr defTabSz="1102492" fontAlgn="auto">
                <a:spcBef>
                  <a:spcPts val="0"/>
                </a:spcBef>
                <a:spcAft>
                  <a:spcPts val="0"/>
                </a:spcAft>
              </a:pPr>
              <a:t>9/21/2021</a:t>
            </a:fld>
            <a:endParaRPr lang="en-US">
              <a:solidFill>
                <a:srgbClr val="696464"/>
              </a:solidFill>
              <a:latin typeface="Perpetu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34440" y="6255068"/>
            <a:ext cx="5349240" cy="463338"/>
          </a:xfrm>
          <a:prstGeom prst="rect">
            <a:avLst/>
          </a:prstGeom>
        </p:spPr>
        <p:txBody>
          <a:bodyPr lIns="110249" tIns="55125" rIns="110249" bIns="55125" anchor="ctr" anchorCtr="0"/>
          <a:lstStyle>
            <a:lvl1pPr eaLnBrk="1" latinLnBrk="0" hangingPunct="1">
              <a:defRPr kumimoji="0" sz="1700">
                <a:solidFill>
                  <a:schemeClr val="tx2"/>
                </a:solidFill>
              </a:defRPr>
            </a:lvl1pPr>
          </a:lstStyle>
          <a:p>
            <a:pPr defTabSz="1102492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696464"/>
              </a:solidFill>
              <a:latin typeface="Perpetu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7510" y="6293679"/>
            <a:ext cx="617220" cy="463338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7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102492" fontAlgn="auto">
              <a:spcBef>
                <a:spcPts val="0"/>
              </a:spcBef>
              <a:spcAft>
                <a:spcPts val="0"/>
              </a:spcAft>
            </a:pPr>
            <a:fld id="{577719B2-8FD2-4AE9-8095-8ACA35DA5E19}" type="slidenum">
              <a:rPr lang="en-US" smtClean="0"/>
              <a:pPr defTabSz="110249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9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1" latinLnBrk="0" hangingPunct="1">
        <a:spcBef>
          <a:spcPct val="0"/>
        </a:spcBef>
        <a:buNone/>
        <a:defRPr kumimoji="0" sz="4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30748" indent="-330748" algn="l" rtl="0" eaLnBrk="1" latinLnBrk="0" hangingPunct="1">
        <a:spcBef>
          <a:spcPts val="699"/>
        </a:spcBef>
        <a:buClr>
          <a:schemeClr val="accent1"/>
        </a:buClr>
        <a:buSzPct val="85000"/>
        <a:buFont typeface="Wingdings 2"/>
        <a:buChar char="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661495" indent="-275623" algn="l" rtl="0" eaLnBrk="1" latinLnBrk="0" hangingPunct="1">
        <a:spcBef>
          <a:spcPts val="446"/>
        </a:spcBef>
        <a:buClr>
          <a:schemeClr val="accent2"/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992243" indent="-275623" algn="l" rtl="0" eaLnBrk="1" latinLnBrk="0" hangingPunct="1">
        <a:spcBef>
          <a:spcPts val="446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990" indent="-275623" algn="l" rtl="0" eaLnBrk="1" latinLnBrk="0" hangingPunct="1">
        <a:spcBef>
          <a:spcPts val="446"/>
        </a:spcBef>
        <a:buClr>
          <a:schemeClr val="accent3"/>
        </a:buClr>
        <a:buSzPct val="80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653738" indent="-275623" algn="l" rtl="0" eaLnBrk="1" latinLnBrk="0" hangingPunct="1">
        <a:spcBef>
          <a:spcPts val="446"/>
        </a:spcBef>
        <a:buClr>
          <a:schemeClr val="accent3"/>
        </a:buClr>
        <a:buFontTx/>
        <a:buChar char="o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984486" indent="-275623" algn="l" rtl="0" eaLnBrk="1" latinLnBrk="0" hangingPunct="1">
        <a:spcBef>
          <a:spcPts val="446"/>
        </a:spcBef>
        <a:buClr>
          <a:schemeClr val="accent3"/>
        </a:buClr>
        <a:buChar char="•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15233" indent="-275623" algn="l" rtl="0" eaLnBrk="1" latinLnBrk="0" hangingPunct="1">
        <a:spcBef>
          <a:spcPts val="446"/>
        </a:spcBef>
        <a:buClr>
          <a:schemeClr val="accent2"/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645981" indent="-275623" algn="l" rtl="0" eaLnBrk="1" latinLnBrk="0" hangingPunct="1">
        <a:spcBef>
          <a:spcPts val="446"/>
        </a:spcBef>
        <a:buClr>
          <a:schemeClr val="accent1">
            <a:tint val="60000"/>
          </a:schemeClr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2976729" indent="-275623" algn="l" rtl="0" eaLnBrk="1" latinLnBrk="0" hangingPunct="1">
        <a:spcBef>
          <a:spcPts val="446"/>
        </a:spcBef>
        <a:buClr>
          <a:schemeClr val="accent2">
            <a:tint val="60000"/>
          </a:schemeClr>
        </a:buClr>
        <a:buChar char="•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344400" cy="6950075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0249" tIns="55125" rIns="110249" bIns="55125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9462" y="577811"/>
            <a:ext cx="10470955" cy="1068404"/>
          </a:xfrm>
          <a:prstGeom prst="rect">
            <a:avLst/>
          </a:prstGeom>
        </p:spPr>
        <p:txBody>
          <a:bodyPr vert="horz" lIns="110249" tIns="55125" rIns="110249" bIns="5512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2278534"/>
            <a:ext cx="10456432" cy="3929878"/>
          </a:xfrm>
          <a:prstGeom prst="rect">
            <a:avLst/>
          </a:prstGeom>
        </p:spPr>
        <p:txBody>
          <a:bodyPr vert="horz" lIns="110249" tIns="55125" rIns="110249" bIns="551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510" y="6244166"/>
            <a:ext cx="28803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244166"/>
            <a:ext cx="39090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ct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63006" y="6244166"/>
            <a:ext cx="2880360" cy="370027"/>
          </a:xfrm>
          <a:prstGeom prst="rect">
            <a:avLst/>
          </a:prstGeom>
        </p:spPr>
        <p:txBody>
          <a:bodyPr vert="horz" lIns="110249" tIns="55125" rIns="110249" bIns="55125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EE8DF8-FA52-4431-9922-19ED72AD7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defTabSz="1102492" rtl="0" eaLnBrk="1" latinLnBrk="0" hangingPunct="1">
        <a:spcBef>
          <a:spcPct val="0"/>
        </a:spcBef>
        <a:buNone/>
        <a:defRPr sz="65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40997" indent="-440997" algn="l" defTabSz="110249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37118" indent="-440997" algn="l" defTabSz="110249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378115" indent="-440997" algn="l" defTabSz="110249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819112" indent="-385872" algn="l" defTabSz="110249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204984" indent="-385872" algn="l" defTabSz="1102492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9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90856" indent="-330748" algn="l" defTabSz="1102492" rtl="0" eaLnBrk="1" latinLnBrk="0" hangingPunct="1">
        <a:spcBef>
          <a:spcPts val="482"/>
        </a:spcBef>
        <a:buClr>
          <a:schemeClr val="accent1"/>
        </a:buClr>
        <a:buFont typeface="Wingdings" pitchFamily="2" charset="2"/>
        <a:buChar char="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6729" indent="-330748" algn="l" defTabSz="1102492" rtl="0" eaLnBrk="1" latinLnBrk="0" hangingPunct="1">
        <a:spcBef>
          <a:spcPts val="482"/>
        </a:spcBef>
        <a:buClr>
          <a:schemeClr val="accent1"/>
        </a:buClr>
        <a:buFont typeface="Wingdings" pitchFamily="2" charset="2"/>
        <a:buChar char="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62601" indent="-330748" algn="l" defTabSz="1102492" rtl="0" eaLnBrk="1" latinLnBrk="0" hangingPunct="1">
        <a:spcBef>
          <a:spcPts val="482"/>
        </a:spcBef>
        <a:buClr>
          <a:schemeClr val="accent1"/>
        </a:buClr>
        <a:buFont typeface="Wingdings" pitchFamily="2" charset="2"/>
        <a:buChar char="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48473" indent="-330748" algn="l" defTabSz="1102492" rtl="0" eaLnBrk="1" latinLnBrk="0" hangingPunct="1">
        <a:spcBef>
          <a:spcPts val="482"/>
        </a:spcBef>
        <a:buClr>
          <a:schemeClr val="accent1"/>
        </a:buClr>
        <a:buFont typeface="Wingdings" pitchFamily="2" charset="2"/>
        <a:buChar char="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124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249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5373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04984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6230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7476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58722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09968" algn="l" defTabSz="1102492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480" y="336974"/>
            <a:ext cx="11624310" cy="1157755"/>
          </a:xfrm>
          <a:prstGeom prst="rect">
            <a:avLst/>
          </a:prstGeom>
        </p:spPr>
        <p:txBody>
          <a:bodyPr lIns="110236" tIns="55119" rIns="110236" bIns="55119">
            <a:spAutoFit/>
          </a:bodyPr>
          <a:lstStyle/>
          <a:p>
            <a:pPr algn="ctr" defTabSz="11023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ỦY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BAN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NHÂN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DÂN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QUẬN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BÌNHTHẠNH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                 </a:t>
            </a:r>
            <a:b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</a:b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PHÒNG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GIÁO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DỤC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VÀ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ĐÀO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  <a:r>
              <a:rPr lang="en-US" sz="3400" b="1" kern="0" dirty="0" err="1">
                <a:solidFill>
                  <a:srgbClr val="002060"/>
                </a:solidFill>
                <a:latin typeface="Perpetua"/>
                <a:cs typeface="+mn-cs"/>
              </a:rPr>
              <a:t>TẠO</a:t>
            </a:r>
            <a:r>
              <a:rPr lang="en-US" sz="3400" b="1" kern="0" dirty="0">
                <a:solidFill>
                  <a:srgbClr val="002060"/>
                </a:solidFill>
                <a:latin typeface="Perpetua"/>
                <a:cs typeface="+mn-cs"/>
              </a:rPr>
              <a:t>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82" y="4416269"/>
            <a:ext cx="2402442" cy="226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19703" y="1189037"/>
            <a:ext cx="7811497" cy="2111862"/>
          </a:xfrm>
          <a:prstGeom prst="rect">
            <a:avLst/>
          </a:prstGeom>
          <a:noFill/>
        </p:spPr>
        <p:txBody>
          <a:bodyPr wrap="none" lIns="110236" tIns="55119" rIns="110236" bIns="55119">
            <a:spAutoFit/>
          </a:bodyPr>
          <a:lstStyle/>
          <a:p>
            <a:pPr algn="ctr" defTabSz="1102368" fontAlgn="auto">
              <a:spcBef>
                <a:spcPts val="0"/>
              </a:spcBef>
              <a:spcAft>
                <a:spcPts val="0"/>
              </a:spcAft>
            </a:pP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Môn</a:t>
            </a:r>
            <a:r>
              <a:rPr lang="en-US" sz="6500" b="1" dirty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: </a:t>
            </a: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Luyện</a:t>
            </a:r>
            <a:r>
              <a:rPr lang="en-US" sz="6500" b="1" dirty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 </a:t>
            </a: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từ</a:t>
            </a:r>
            <a:r>
              <a:rPr lang="en-US" sz="6500" b="1" dirty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 </a:t>
            </a: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và</a:t>
            </a:r>
            <a:r>
              <a:rPr lang="en-US" sz="6500" b="1" dirty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 </a:t>
            </a: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câu</a:t>
            </a:r>
            <a:endParaRPr lang="en-US" sz="6500" b="1" dirty="0">
              <a:ln w="19050">
                <a:solidFill>
                  <a:srgbClr val="696464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erpetua"/>
              <a:cs typeface="+mn-cs"/>
            </a:endParaRPr>
          </a:p>
          <a:p>
            <a:pPr algn="ctr" defTabSz="1102368" fontAlgn="auto">
              <a:spcBef>
                <a:spcPts val="0"/>
              </a:spcBef>
              <a:spcAft>
                <a:spcPts val="0"/>
              </a:spcAft>
            </a:pP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Lớp</a:t>
            </a:r>
            <a:r>
              <a:rPr lang="en-US" sz="6500" b="1" dirty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 4 -</a:t>
            </a:r>
            <a:r>
              <a:rPr lang="en-US" sz="6500" b="1" dirty="0" err="1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Tuần</a:t>
            </a:r>
            <a:r>
              <a:rPr lang="en-US" sz="6500" b="1" dirty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 </a:t>
            </a:r>
            <a:r>
              <a:rPr lang="en-US" sz="6500" b="1" dirty="0" smtClean="0">
                <a:ln w="19050">
                  <a:solidFill>
                    <a:srgbClr val="696464">
                      <a:tint val="1000"/>
                    </a:srgb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Perpetua"/>
                <a:cs typeface="+mn-cs"/>
              </a:rPr>
              <a:t>1</a:t>
            </a:r>
            <a:endParaRPr lang="en-US" sz="6500" b="1" dirty="0">
              <a:ln w="19050">
                <a:solidFill>
                  <a:srgbClr val="696464">
                    <a:tint val="1000"/>
                  </a:srgb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Perpetu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308610" y="3166147"/>
            <a:ext cx="12863810" cy="1234699"/>
          </a:xfrm>
          <a:prstGeom prst="rect">
            <a:avLst/>
          </a:prstGeom>
          <a:noFill/>
        </p:spPr>
        <p:txBody>
          <a:bodyPr wrap="square" lIns="110236" tIns="55119" rIns="110236" bIns="55119" rtlCol="0">
            <a:spAutoFit/>
          </a:bodyPr>
          <a:lstStyle/>
          <a:p>
            <a:pPr algn="ctr" defTabSz="1102368" fontAlgn="auto">
              <a:spcBef>
                <a:spcPts val="0"/>
              </a:spcBef>
              <a:spcAft>
                <a:spcPts val="0"/>
              </a:spcAft>
            </a:pPr>
            <a:r>
              <a:rPr lang="en-US" sz="39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cấu</a:t>
            </a:r>
            <a:r>
              <a:rPr lang="en-US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9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endParaRPr lang="en-US" sz="39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 defTabSz="1102368" fontAlgn="auto">
              <a:spcBef>
                <a:spcPts val="0"/>
              </a:spcBef>
              <a:spcAft>
                <a:spcPts val="0"/>
              </a:spcAft>
            </a:pPr>
            <a:r>
              <a:rPr lang="en-US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(</a:t>
            </a:r>
            <a:r>
              <a:rPr lang="en-US" sz="3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SGK</a:t>
            </a:r>
            <a:r>
              <a:rPr lang="en-US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12)</a:t>
            </a:r>
            <a:endParaRPr lang="en-US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745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811"/>
    </mc:Choice>
    <mc:Fallback xmlns="">
      <p:transition spd="slow" advTm="3681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0"/>
            <a:ext cx="12344400" cy="5281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u="sng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</a:pPr>
            <a:r>
              <a: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6864429" y="1101047"/>
            <a:ext cx="2736771" cy="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7924800" y="3310847"/>
            <a:ext cx="2736770" cy="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92737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0"/>
            <a:ext cx="12344400" cy="625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4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4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7171372" y="2929847"/>
            <a:ext cx="2734628" cy="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8153400" y="5303837"/>
            <a:ext cx="2880360" cy="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0" y="0"/>
            <a:ext cx="12344400" cy="174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300" b="1" u="sng" dirty="0" err="1">
                <a:solidFill>
                  <a:schemeClr val="tx1"/>
                </a:solidFill>
              </a:rPr>
              <a:t>Bài</a:t>
            </a:r>
            <a:r>
              <a:rPr lang="en-US" sz="5300" b="1" u="sng" dirty="0">
                <a:solidFill>
                  <a:schemeClr val="tx1"/>
                </a:solidFill>
              </a:rPr>
              <a:t> 4</a:t>
            </a:r>
            <a:r>
              <a:rPr lang="en-US" sz="5300" b="1" dirty="0">
                <a:solidFill>
                  <a:schemeClr val="tx1"/>
                </a:solidFill>
              </a:rPr>
              <a:t>: Qua </a:t>
            </a:r>
            <a:r>
              <a:rPr lang="en-US" sz="5300" b="1" dirty="0" err="1" smtClean="0">
                <a:solidFill>
                  <a:schemeClr val="tx1"/>
                </a:solidFill>
              </a:rPr>
              <a:t>các</a:t>
            </a:r>
            <a:r>
              <a:rPr lang="en-US" sz="5300" b="1" dirty="0" smtClean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bài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tập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trên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em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hiểu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thế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nào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là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hai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tiếng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bắt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vần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>
                <a:solidFill>
                  <a:schemeClr val="tx1"/>
                </a:solidFill>
              </a:rPr>
              <a:t>với</a:t>
            </a:r>
            <a:r>
              <a:rPr lang="en-US" sz="5300" b="1" dirty="0">
                <a:solidFill>
                  <a:schemeClr val="tx1"/>
                </a:solidFill>
              </a:rPr>
              <a:t> </a:t>
            </a:r>
            <a:r>
              <a:rPr lang="en-US" sz="5300" b="1" dirty="0" err="1" smtClean="0">
                <a:solidFill>
                  <a:schemeClr val="tx1"/>
                </a:solidFill>
              </a:rPr>
              <a:t>nhau</a:t>
            </a:r>
            <a:r>
              <a:rPr lang="en-US" sz="5300" b="1" dirty="0" smtClean="0">
                <a:solidFill>
                  <a:schemeClr val="tx1"/>
                </a:solidFill>
              </a:rPr>
              <a:t>?</a:t>
            </a:r>
            <a:endParaRPr lang="en-US" sz="5300" b="1" dirty="0">
              <a:solidFill>
                <a:schemeClr val="tx1"/>
              </a:solidFill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2296" y="2393915"/>
            <a:ext cx="11850624" cy="378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6500" b="1" dirty="0">
                <a:solidFill>
                  <a:srgbClr val="0066FF"/>
                </a:solidFill>
              </a:rPr>
              <a:t>     </a:t>
            </a:r>
            <a:r>
              <a:rPr lang="en-US" sz="5800" b="1" i="1" dirty="0" err="1">
                <a:solidFill>
                  <a:srgbClr val="FF0000"/>
                </a:solidFill>
              </a:rPr>
              <a:t>Hai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tiếng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bắt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vần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với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nhau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là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hai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tiếng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có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phần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vần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giống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nhau</a:t>
            </a:r>
            <a:r>
              <a:rPr lang="en-US" sz="5800" b="1" i="1" dirty="0">
                <a:solidFill>
                  <a:srgbClr val="FF0000"/>
                </a:solidFill>
              </a:rPr>
              <a:t> – </a:t>
            </a:r>
            <a:r>
              <a:rPr lang="en-US" sz="5800" b="1" i="1" dirty="0" err="1">
                <a:solidFill>
                  <a:srgbClr val="FF0000"/>
                </a:solidFill>
              </a:rPr>
              <a:t>giống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nhau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hoàn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toàn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hoặc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không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hoàn</a:t>
            </a:r>
            <a:r>
              <a:rPr lang="en-US" sz="5800" b="1" i="1" dirty="0">
                <a:solidFill>
                  <a:srgbClr val="FF0000"/>
                </a:solidFill>
              </a:rPr>
              <a:t> </a:t>
            </a:r>
            <a:r>
              <a:rPr lang="en-US" sz="5800" b="1" i="1" dirty="0" err="1">
                <a:solidFill>
                  <a:srgbClr val="FF0000"/>
                </a:solidFill>
              </a:rPr>
              <a:t>toàn</a:t>
            </a:r>
            <a:r>
              <a:rPr lang="en-US" sz="5800" b="1" i="1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-910590" y="363775"/>
            <a:ext cx="13475970" cy="58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5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5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5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spcBef>
                <a:spcPct val="50000"/>
              </a:spcBef>
            </a:pP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cơi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endParaRPr lang="en-US" sz="53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sz="53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nay</a:t>
            </a:r>
            <a:endParaRPr lang="en-US" sz="53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Hỡi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53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endParaRPr lang="en-US" sz="5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Sao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múc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53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3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sz="53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140"/>
          <p:cNvSpPr txBox="1">
            <a:spLocks noChangeArrowheads="1"/>
          </p:cNvSpPr>
          <p:nvPr/>
        </p:nvSpPr>
        <p:spPr bwMode="auto">
          <a:xfrm>
            <a:off x="8305800" y="1570037"/>
            <a:ext cx="2736770" cy="9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trầu</a:t>
            </a:r>
            <a:endParaRPr lang="en-US" sz="5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40"/>
          <p:cNvSpPr txBox="1">
            <a:spLocks noChangeArrowheads="1"/>
          </p:cNvSpPr>
          <p:nvPr/>
        </p:nvSpPr>
        <p:spPr bwMode="auto">
          <a:xfrm>
            <a:off x="7931230" y="2789237"/>
            <a:ext cx="2736770" cy="9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5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8159830" y="3995902"/>
            <a:ext cx="2736770" cy="9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đàng</a:t>
            </a:r>
            <a:endParaRPr lang="en-US" sz="5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7391400" y="5215102"/>
            <a:ext cx="2736771" cy="92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3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53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0" y="0"/>
            <a:ext cx="12344400" cy="6713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5400" b="1" u="sng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5</a:t>
            </a:r>
            <a: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5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đố</a:t>
            </a:r>
            <a: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5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sz="43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43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4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Bớt</a:t>
            </a:r>
            <a:r>
              <a:rPr lang="en-US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bé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nhà</a:t>
            </a:r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đuôi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bỏ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hết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béo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en-US" sz="4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4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thon thon</a:t>
            </a:r>
          </a:p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cậu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nhỏ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lon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ton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tới</a:t>
            </a:r>
            <a:r>
              <a:rPr lang="en-US" sz="4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5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53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                 ( </a:t>
            </a:r>
            <a:r>
              <a:rPr lang="en-US" sz="53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53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53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300" b="1" i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53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?)</a:t>
            </a: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9044940" y="5640037"/>
            <a:ext cx="3909060" cy="11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500" b="1" dirty="0" err="1">
                <a:solidFill>
                  <a:srgbClr val="FF0000"/>
                </a:solidFill>
              </a:rPr>
              <a:t>bút</a:t>
            </a:r>
            <a:endParaRPr lang="en-US" sz="6500" b="1" dirty="0">
              <a:solidFill>
                <a:srgbClr val="FF000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448800" y="1112837"/>
            <a:ext cx="3291840" cy="11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500" b="1" dirty="0" err="1">
                <a:solidFill>
                  <a:srgbClr val="FF0000"/>
                </a:solidFill>
              </a:rPr>
              <a:t>út</a:t>
            </a:r>
            <a:endParaRPr lang="en-US" sz="6500" b="1" dirty="0">
              <a:solidFill>
                <a:srgbClr val="FF000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328345" y="2103437"/>
            <a:ext cx="3291840" cy="111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500" b="1" dirty="0">
                <a:solidFill>
                  <a:srgbClr val="FF0000"/>
                </a:solidFill>
              </a:rPr>
              <a:t>ú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0" y="-30163"/>
            <a:ext cx="12344400" cy="91445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marL="413435" indent="-413435" algn="ctr">
              <a:spcBef>
                <a:spcPct val="50000"/>
              </a:spcBef>
            </a:pPr>
            <a:r>
              <a:rPr lang="en-US" sz="65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65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500" b="1" u="sng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65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60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13435" indent="-413435">
              <a:spcBef>
                <a:spcPct val="50000"/>
              </a:spcBef>
              <a:buFontTx/>
              <a:buAutoNum type="arabicPeriod"/>
            </a:pP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phận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6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Thanh</a:t>
            </a:r>
            <a:endParaRPr lang="en-US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13435" indent="-413435" algn="just">
              <a:spcBef>
                <a:spcPct val="50000"/>
              </a:spcBef>
              <a:buFontTx/>
              <a:buAutoNum type="arabicPeriod"/>
            </a:pP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cũng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vần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thanh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tiếng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âm</a:t>
            </a:r>
            <a:r>
              <a:rPr lang="en-US" sz="6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6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60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 marL="413435" indent="-413435">
              <a:spcBef>
                <a:spcPct val="50000"/>
              </a:spcBef>
              <a:buFontTx/>
              <a:buAutoNum type="arabicPeriod"/>
            </a:pPr>
            <a:endParaRPr lang="en-US" sz="6000" b="1" dirty="0">
              <a:solidFill>
                <a:schemeClr val="tx1"/>
              </a:solidFill>
              <a:latin typeface=".VnTime" pitchFamily="34" charset="0"/>
            </a:endParaRPr>
          </a:p>
          <a:p>
            <a:pPr marL="413435" indent="-413435">
              <a:spcBef>
                <a:spcPct val="50000"/>
              </a:spcBef>
              <a:buFontTx/>
              <a:buAutoNum type="arabicPeriod"/>
            </a:pPr>
            <a:endParaRPr lang="en-US" sz="4800" dirty="0">
              <a:solidFill>
                <a:schemeClr val="tx1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26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12344400" cy="8652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762000" y="1798637"/>
            <a:ext cx="11117580" cy="4673776"/>
          </a:xfrm>
          <a:prstGeom prst="rect">
            <a:avLst/>
          </a:prstGeom>
        </p:spPr>
        <p:txBody>
          <a:bodyPr wrap="none" lIns="110249" tIns="55125" rIns="110249" bIns="55125" fromWordArt="1">
            <a:prstTxWarp prst="textCanUp">
              <a:avLst>
                <a:gd name="adj" fmla="val 66667"/>
              </a:avLst>
            </a:prstTxWarp>
          </a:bodyPr>
          <a:lstStyle/>
          <a:p>
            <a:pPr algn="ctr"/>
            <a:r>
              <a:rPr lang="en-US" sz="43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4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3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4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4300" b="1" kern="10" dirty="0" smtClean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300" b="1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300" b="1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3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43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496800" cy="72088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344400" cy="69500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b="1" dirty="0" err="1" smtClean="0">
                <a:latin typeface="Arial" charset="0"/>
                <a:cs typeface="Arial" charset="0"/>
              </a:rPr>
              <a:t>Thứ</a:t>
            </a:r>
            <a:r>
              <a:rPr lang="en-US" b="1" dirty="0" smtClean="0">
                <a:latin typeface="Arial" charset="0"/>
                <a:cs typeface="Arial" charset="0"/>
              </a:rPr>
              <a:t> 	, </a:t>
            </a:r>
            <a:r>
              <a:rPr lang="en-US" b="1" dirty="0" err="1" smtClean="0">
                <a:latin typeface="Arial" charset="0"/>
                <a:cs typeface="Arial" charset="0"/>
              </a:rPr>
              <a:t>ngày</a:t>
            </a:r>
            <a:r>
              <a:rPr lang="en-US" b="1" dirty="0" smtClean="0">
                <a:latin typeface="Arial" charset="0"/>
                <a:cs typeface="Arial" charset="0"/>
              </a:rPr>
              <a:t> 		</a:t>
            </a:r>
            <a:r>
              <a:rPr lang="en-US" b="1" dirty="0" err="1" smtClean="0">
                <a:latin typeface="Arial" charset="0"/>
                <a:cs typeface="Arial" charset="0"/>
              </a:rPr>
              <a:t>tháng</a:t>
            </a:r>
            <a:r>
              <a:rPr lang="en-US" b="1" dirty="0">
                <a:latin typeface="Arial" charset="0"/>
                <a:cs typeface="Arial" charset="0"/>
              </a:rPr>
              <a:t> </a:t>
            </a:r>
            <a:r>
              <a:rPr lang="en-US" b="1" dirty="0" smtClean="0">
                <a:latin typeface="Arial" charset="0"/>
                <a:cs typeface="Arial" charset="0"/>
              </a:rPr>
              <a:t>9		</a:t>
            </a:r>
            <a:r>
              <a:rPr lang="en-US" b="1" dirty="0" err="1" smtClean="0">
                <a:latin typeface="Arial" charset="0"/>
                <a:cs typeface="Arial" charset="0"/>
              </a:rPr>
              <a:t>năm</a:t>
            </a:r>
            <a:r>
              <a:rPr lang="en-US" b="1" dirty="0" smtClean="0">
                <a:latin typeface="Arial" charset="0"/>
                <a:cs typeface="Arial" charset="0"/>
              </a:rPr>
              <a:t> 2021</a:t>
            </a:r>
          </a:p>
          <a:p>
            <a:pPr algn="ctr" eaLnBrk="1" hangingPunct="1">
              <a:buFontTx/>
              <a:buNone/>
            </a:pPr>
            <a:r>
              <a:rPr lang="en-US" b="1" u="sng" dirty="0" err="1" smtClean="0">
                <a:latin typeface="Arial" charset="0"/>
                <a:cs typeface="Arial" charset="0"/>
              </a:rPr>
              <a:t>Luyện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từ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và</a:t>
            </a:r>
            <a:r>
              <a:rPr lang="en-US" b="1" u="sng" dirty="0" smtClean="0">
                <a:latin typeface="Arial" charset="0"/>
                <a:cs typeface="Arial" charset="0"/>
              </a:rPr>
              <a:t> </a:t>
            </a:r>
            <a:r>
              <a:rPr lang="en-US" b="1" u="sng" dirty="0" err="1" smtClean="0">
                <a:latin typeface="Arial" charset="0"/>
                <a:cs typeface="Arial" charset="0"/>
              </a:rPr>
              <a:t>câu</a:t>
            </a:r>
            <a:endParaRPr lang="en-US" b="1" u="sng" dirty="0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Luyện</a:t>
            </a:r>
            <a:r>
              <a:rPr lang="en-US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tập</a:t>
            </a:r>
            <a:r>
              <a:rPr lang="en-US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về</a:t>
            </a:r>
            <a:r>
              <a:rPr lang="en-US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cấu</a:t>
            </a:r>
            <a:r>
              <a:rPr lang="en-US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tạo</a:t>
            </a:r>
            <a:r>
              <a:rPr lang="en-US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Arial" charset="0"/>
                <a:cs typeface="Arial" charset="0"/>
              </a:rPr>
              <a:t>tiếng</a:t>
            </a:r>
            <a:endParaRPr lang="en-US" sz="7200" b="1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en-US" sz="4800" dirty="0" smtClean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103188"/>
            <a:ext cx="116586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52400" y="-258763"/>
            <a:ext cx="12344400" cy="10039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150000"/>
              </a:lnSpc>
              <a:buFont typeface="Arial" charset="0"/>
              <a:buNone/>
            </a:pP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1: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Phân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tích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cấu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từng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tiếng</a:t>
            </a:r>
            <a:r>
              <a:rPr 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câu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tục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ngữ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8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	 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Khôn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endParaRPr lang="en-US" sz="4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617220" y="2702808"/>
            <a:ext cx="11212830" cy="38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66" name="Group 138"/>
          <p:cNvGraphicFramePr>
            <a:graphicFrameLocks noGrp="1"/>
          </p:cNvGraphicFramePr>
          <p:nvPr>
            <p:ph/>
          </p:nvPr>
        </p:nvGraphicFramePr>
        <p:xfrm>
          <a:off x="514350" y="378072"/>
          <a:ext cx="11109960" cy="5388316"/>
        </p:xfrm>
        <a:graphic>
          <a:graphicData uri="http://schemas.openxmlformats.org/drawingml/2006/table">
            <a:tbl>
              <a:tblPr/>
              <a:tblGrid>
                <a:gridCol w="2777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4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Tiếng</a:t>
                      </a:r>
                      <a:endParaRPr kumimoji="0" lang="en-US" sz="4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</a:t>
                      </a:r>
                      <a:r>
                        <a:rPr kumimoji="0" lang="vi-V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4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ngoan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66" name="Group 138"/>
          <p:cNvGraphicFramePr>
            <a:graphicFrameLocks noGrp="1"/>
          </p:cNvGraphicFramePr>
          <p:nvPr>
            <p:ph/>
          </p:nvPr>
        </p:nvGraphicFramePr>
        <p:xfrm>
          <a:off x="411480" y="-15445"/>
          <a:ext cx="11109960" cy="6945252"/>
        </p:xfrm>
        <a:graphic>
          <a:graphicData uri="http://schemas.openxmlformats.org/drawingml/2006/table">
            <a:tbl>
              <a:tblPr/>
              <a:tblGrid>
                <a:gridCol w="2777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04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Tiếng</a:t>
                      </a:r>
                      <a:endParaRPr kumimoji="0" lang="en-US" sz="4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</a:t>
                      </a:r>
                      <a:r>
                        <a:rPr kumimoji="0" lang="vi-VN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41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 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chớ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hoài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nhau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66" name="Group 138"/>
          <p:cNvGraphicFramePr>
            <a:graphicFrameLocks noGrp="1"/>
          </p:cNvGraphicFramePr>
          <p:nvPr>
            <p:ph/>
          </p:nvPr>
        </p:nvGraphicFramePr>
        <p:xfrm>
          <a:off x="308610" y="386115"/>
          <a:ext cx="11109960" cy="5319482"/>
        </p:xfrm>
        <a:graphic>
          <a:graphicData uri="http://schemas.openxmlformats.org/drawingml/2006/table">
            <a:tbl>
              <a:tblPr/>
              <a:tblGrid>
                <a:gridCol w="27774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774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Tiếng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</a:t>
                      </a:r>
                      <a:r>
                        <a:rPr kumimoji="0" lang="vi-V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Khôn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ngoan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ôi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đáp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ap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ười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ươ</a:t>
                      </a: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ngoài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66" name="Group 138"/>
          <p:cNvGraphicFramePr>
            <a:graphicFrameLocks noGrp="1"/>
          </p:cNvGraphicFramePr>
          <p:nvPr>
            <p:ph/>
          </p:nvPr>
        </p:nvGraphicFramePr>
        <p:xfrm>
          <a:off x="411480" y="0"/>
          <a:ext cx="11521440" cy="6876418"/>
        </p:xfrm>
        <a:graphic>
          <a:graphicData uri="http://schemas.openxmlformats.org/drawingml/2006/table">
            <a:tbl>
              <a:tblPr/>
              <a:tblGrid>
                <a:gridCol w="2880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8036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6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Tiếng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Âm </a:t>
                      </a:r>
                      <a:r>
                        <a:rPr kumimoji="0" lang="vi-VN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đầu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Vần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Thanh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Gà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cùng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một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ôt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mẹ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nặng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chớ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ơ</a:t>
                      </a: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hoài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oai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  <a:defRPr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huyền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đá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vi-VN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</a:t>
                      </a:r>
                      <a:endParaRPr kumimoji="0" lang="en-US" sz="4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sắc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72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endParaRPr kumimoji="0" lang="en-US" sz="4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3444" marR="123444" marT="46334" marB="463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4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ngang</a:t>
                      </a:r>
                    </a:p>
                  </a:txBody>
                  <a:tcPr marL="123444" marR="123444" marT="46334" marB="46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0" y="42203"/>
            <a:ext cx="12344400" cy="380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u="sng" dirty="0" err="1">
                <a:solidFill>
                  <a:schemeClr val="tx1"/>
                </a:solidFill>
              </a:rPr>
              <a:t>Bài</a:t>
            </a:r>
            <a:r>
              <a:rPr lang="en-US" sz="4800" b="1" u="sng" dirty="0">
                <a:solidFill>
                  <a:schemeClr val="tx1"/>
                </a:solidFill>
              </a:rPr>
              <a:t> 2</a:t>
            </a:r>
            <a:r>
              <a:rPr lang="en-US" sz="4800" b="1" dirty="0">
                <a:solidFill>
                  <a:schemeClr val="tx1"/>
                </a:solidFill>
              </a:rPr>
              <a:t> : </a:t>
            </a:r>
            <a:r>
              <a:rPr lang="en-US" sz="4800" b="1" dirty="0" err="1">
                <a:solidFill>
                  <a:schemeClr val="tx1"/>
                </a:solidFill>
              </a:rPr>
              <a:t>Tìm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những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tiếng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bắt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vần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với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nhau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trong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câu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tục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</a:rPr>
              <a:t>ngữ</a:t>
            </a:r>
            <a:r>
              <a:rPr lang="en-US" sz="4800" b="1" dirty="0">
                <a:solidFill>
                  <a:schemeClr val="tx1"/>
                </a:solidFill>
              </a:rPr>
              <a:t> :</a:t>
            </a:r>
          </a:p>
          <a:p>
            <a:pPr algn="ctr">
              <a:spcBef>
                <a:spcPct val="50000"/>
              </a:spcBef>
            </a:pPr>
            <a:r>
              <a:rPr lang="en-US" sz="4800" b="1" i="1" dirty="0" err="1">
                <a:solidFill>
                  <a:srgbClr val="0000CC"/>
                </a:solidFill>
              </a:rPr>
              <a:t>Khôn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ngoan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đối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đáp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người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ngoài</a:t>
            </a:r>
            <a:endParaRPr lang="en-US" sz="4800" b="1" i="1" dirty="0">
              <a:solidFill>
                <a:srgbClr val="0000CC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4800" b="1" i="1" dirty="0" err="1">
                <a:solidFill>
                  <a:srgbClr val="0000CC"/>
                </a:solidFill>
              </a:rPr>
              <a:t>Gà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cùng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một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mẹ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chớ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hoài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đá</a:t>
            </a:r>
            <a:r>
              <a:rPr lang="en-US" sz="4800" b="1" i="1" dirty="0">
                <a:solidFill>
                  <a:srgbClr val="0000CC"/>
                </a:solidFill>
              </a:rPr>
              <a:t> </a:t>
            </a:r>
            <a:r>
              <a:rPr lang="en-US" sz="4800" b="1" i="1" dirty="0" err="1">
                <a:solidFill>
                  <a:srgbClr val="0000CC"/>
                </a:solidFill>
              </a:rPr>
              <a:t>nhau</a:t>
            </a:r>
            <a:r>
              <a:rPr lang="en-US" sz="4800" b="1" i="1" dirty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9269730" y="1863047"/>
            <a:ext cx="2160270" cy="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err="1">
                <a:solidFill>
                  <a:srgbClr val="FF0000"/>
                </a:solidFill>
              </a:rPr>
              <a:t>ngoài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165735" y="4237037"/>
            <a:ext cx="12012930" cy="2050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Hai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tiếng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ngoài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>
                <a:solidFill>
                  <a:srgbClr val="00B050"/>
                </a:solidFill>
              </a:rPr>
              <a:t>–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hoài</a:t>
            </a: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bắt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vần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với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nhau</a:t>
            </a:r>
            <a:r>
              <a:rPr lang="en-US" sz="5400" b="1" dirty="0">
                <a:solidFill>
                  <a:srgbClr val="00B050"/>
                </a:solidFill>
              </a:rPr>
              <a:t>, </a:t>
            </a:r>
            <a:r>
              <a:rPr lang="en-US" sz="5400" b="1" dirty="0" err="1">
                <a:solidFill>
                  <a:srgbClr val="00B050"/>
                </a:solidFill>
              </a:rPr>
              <a:t>giống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nhau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cùng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có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00B050"/>
                </a:solidFill>
              </a:rPr>
              <a:t>vần</a:t>
            </a:r>
            <a:r>
              <a:rPr lang="en-US" sz="5400" b="1" dirty="0">
                <a:solidFill>
                  <a:srgbClr val="00B050"/>
                </a:solidFill>
              </a:rPr>
              <a:t> </a:t>
            </a:r>
            <a:r>
              <a:rPr lang="en-US" sz="5400" b="1" dirty="0" err="1">
                <a:solidFill>
                  <a:srgbClr val="FF0000"/>
                </a:solidFill>
              </a:rPr>
              <a:t>oai</a:t>
            </a:r>
            <a:r>
              <a:rPr lang="en-US" sz="5400" b="1" dirty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6" name="Text Box 140"/>
          <p:cNvSpPr txBox="1">
            <a:spLocks noChangeArrowheads="1"/>
          </p:cNvSpPr>
          <p:nvPr/>
        </p:nvSpPr>
        <p:spPr bwMode="auto">
          <a:xfrm>
            <a:off x="7239000" y="2941637"/>
            <a:ext cx="2160270" cy="84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i="1" dirty="0" err="1">
                <a:solidFill>
                  <a:srgbClr val="FF0000"/>
                </a:solidFill>
              </a:rPr>
              <a:t>hoài</a:t>
            </a:r>
            <a:endParaRPr lang="en-US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5" grpId="0"/>
      <p:bldP spid="4506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0" y="0"/>
            <a:ext cx="12344400" cy="6882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0249" tIns="55125" rIns="110249" bIns="55125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44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So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vần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endParaRPr lang="en-US" sz="4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loắt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choắt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xinh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	    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thoăn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thoắt</a:t>
            </a:r>
            <a:endParaRPr lang="en-US" sz="4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4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nghênh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511</TotalTime>
  <Words>467</Words>
  <Application>Microsoft Office PowerPoint</Application>
  <PresentationFormat>Custom</PresentationFormat>
  <Paragraphs>157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.VnTime</vt:lpstr>
      <vt:lpstr>Arial</vt:lpstr>
      <vt:lpstr>Book Antiqua</vt:lpstr>
      <vt:lpstr>Calibri</vt:lpstr>
      <vt:lpstr>Franklin Gothic Book</vt:lpstr>
      <vt:lpstr>Perpetua</vt:lpstr>
      <vt:lpstr>Times New Roman</vt:lpstr>
      <vt:lpstr>Wingdings</vt:lpstr>
      <vt:lpstr>Wingdings 2</vt:lpstr>
      <vt:lpstr>Office Theme</vt:lpstr>
      <vt:lpstr>Equity</vt:lpstr>
      <vt:lpstr>Hardcover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Xuan Hai 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Hai</dc:creator>
  <cp:lastModifiedBy>nam</cp:lastModifiedBy>
  <cp:revision>68</cp:revision>
  <dcterms:created xsi:type="dcterms:W3CDTF">2009-07-22T03:22:54Z</dcterms:created>
  <dcterms:modified xsi:type="dcterms:W3CDTF">2021-09-21T08:07:03Z</dcterms:modified>
</cp:coreProperties>
</file>